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7"/>
  </p:notesMasterIdLst>
  <p:sldIdLst>
    <p:sldId id="256" r:id="rId2"/>
    <p:sldId id="114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1070" r:id="rId617"/>
    <p:sldId id="1072" r:id="rId618"/>
    <p:sldId id="1073" r:id="rId619"/>
    <p:sldId id="1075" r:id="rId620"/>
    <p:sldId id="1074" r:id="rId621"/>
    <p:sldId id="1076" r:id="rId622"/>
    <p:sldId id="1077" r:id="rId623"/>
    <p:sldId id="1078" r:id="rId624"/>
    <p:sldId id="1079" r:id="rId625"/>
    <p:sldId id="1080" r:id="rId626"/>
    <p:sldId id="1081" r:id="rId627"/>
    <p:sldId id="1082" r:id="rId628"/>
    <p:sldId id="1083" r:id="rId629"/>
    <p:sldId id="1084" r:id="rId630"/>
    <p:sldId id="1085" r:id="rId631"/>
    <p:sldId id="1086" r:id="rId632"/>
    <p:sldId id="1087" r:id="rId633"/>
    <p:sldId id="1088" r:id="rId634"/>
    <p:sldId id="1091" r:id="rId635"/>
    <p:sldId id="1071" r:id="rId636"/>
    <p:sldId id="1092" r:id="rId637"/>
    <p:sldId id="1093" r:id="rId638"/>
    <p:sldId id="1094" r:id="rId639"/>
    <p:sldId id="1096" r:id="rId640"/>
    <p:sldId id="1095" r:id="rId641"/>
    <p:sldId id="1097" r:id="rId642"/>
    <p:sldId id="1098" r:id="rId643"/>
    <p:sldId id="1099" r:id="rId644"/>
    <p:sldId id="1100" r:id="rId645"/>
    <p:sldId id="1102" r:id="rId646"/>
    <p:sldId id="1101" r:id="rId647"/>
    <p:sldId id="1103" r:id="rId648"/>
    <p:sldId id="1104" r:id="rId649"/>
    <p:sldId id="1106" r:id="rId650"/>
    <p:sldId id="1105" r:id="rId651"/>
    <p:sldId id="1107" r:id="rId652"/>
    <p:sldId id="1108" r:id="rId653"/>
    <p:sldId id="1109" r:id="rId654"/>
    <p:sldId id="1110" r:id="rId655"/>
    <p:sldId id="1129" r:id="rId656"/>
    <p:sldId id="1111" r:id="rId657"/>
    <p:sldId id="1112" r:id="rId658"/>
    <p:sldId id="1113" r:id="rId659"/>
    <p:sldId id="1114" r:id="rId660"/>
    <p:sldId id="1115" r:id="rId661"/>
    <p:sldId id="1116" r:id="rId662"/>
    <p:sldId id="1117" r:id="rId663"/>
    <p:sldId id="1118" r:id="rId664"/>
    <p:sldId id="1119" r:id="rId665"/>
    <p:sldId id="1120" r:id="rId666"/>
    <p:sldId id="1121" r:id="rId667"/>
    <p:sldId id="1122" r:id="rId668"/>
    <p:sldId id="1123" r:id="rId669"/>
    <p:sldId id="1130" r:id="rId670"/>
    <p:sldId id="1124" r:id="rId671"/>
    <p:sldId id="1126" r:id="rId672"/>
    <p:sldId id="1125" r:id="rId673"/>
    <p:sldId id="1131" r:id="rId674"/>
    <p:sldId id="1128" r:id="rId675"/>
    <p:sldId id="662" r:id="rId676"/>
    <p:sldId id="998" r:id="rId677"/>
    <p:sldId id="999" r:id="rId678"/>
    <p:sldId id="663" r:id="rId679"/>
    <p:sldId id="984" r:id="rId680"/>
    <p:sldId id="985" r:id="rId681"/>
    <p:sldId id="986" r:id="rId682"/>
    <p:sldId id="987" r:id="rId683"/>
    <p:sldId id="988" r:id="rId684"/>
    <p:sldId id="989" r:id="rId685"/>
    <p:sldId id="694" r:id="rId686"/>
    <p:sldId id="695" r:id="rId687"/>
    <p:sldId id="696" r:id="rId688"/>
    <p:sldId id="697" r:id="rId689"/>
    <p:sldId id="698" r:id="rId690"/>
    <p:sldId id="699" r:id="rId691"/>
    <p:sldId id="700" r:id="rId692"/>
    <p:sldId id="701" r:id="rId693"/>
    <p:sldId id="702" r:id="rId694"/>
    <p:sldId id="1008" r:id="rId695"/>
    <p:sldId id="1007" r:id="rId696"/>
    <p:sldId id="1005" r:id="rId697"/>
    <p:sldId id="1006" r:id="rId698"/>
    <p:sldId id="1009" r:id="rId699"/>
    <p:sldId id="1139" r:id="rId700"/>
    <p:sldId id="1132" r:id="rId701"/>
    <p:sldId id="1133" r:id="rId702"/>
    <p:sldId id="1134" r:id="rId703"/>
    <p:sldId id="1135" r:id="rId704"/>
    <p:sldId id="1136" r:id="rId705"/>
    <p:sldId id="1137" r:id="rId706"/>
    <p:sldId id="1138" r:id="rId707"/>
    <p:sldId id="703" r:id="rId708"/>
    <p:sldId id="704" r:id="rId709"/>
    <p:sldId id="705" r:id="rId710"/>
    <p:sldId id="706" r:id="rId711"/>
    <p:sldId id="707" r:id="rId712"/>
    <p:sldId id="708" r:id="rId713"/>
    <p:sldId id="709" r:id="rId714"/>
    <p:sldId id="710" r:id="rId715"/>
    <p:sldId id="711" r:id="rId716"/>
    <p:sldId id="712" r:id="rId717"/>
    <p:sldId id="713" r:id="rId718"/>
    <p:sldId id="714" r:id="rId719"/>
    <p:sldId id="715" r:id="rId720"/>
    <p:sldId id="716" r:id="rId721"/>
    <p:sldId id="717" r:id="rId722"/>
    <p:sldId id="718" r:id="rId723"/>
    <p:sldId id="719" r:id="rId724"/>
    <p:sldId id="720" r:id="rId725"/>
    <p:sldId id="721" r:id="rId726"/>
    <p:sldId id="722" r:id="rId727"/>
    <p:sldId id="935" r:id="rId728"/>
    <p:sldId id="723" r:id="rId729"/>
    <p:sldId id="724" r:id="rId730"/>
    <p:sldId id="725" r:id="rId731"/>
    <p:sldId id="726" r:id="rId732"/>
    <p:sldId id="727" r:id="rId733"/>
    <p:sldId id="728" r:id="rId734"/>
    <p:sldId id="729" r:id="rId735"/>
    <p:sldId id="730" r:id="rId736"/>
    <p:sldId id="939" r:id="rId737"/>
    <p:sldId id="940" r:id="rId738"/>
    <p:sldId id="941" r:id="rId739"/>
    <p:sldId id="942" r:id="rId740"/>
    <p:sldId id="943" r:id="rId741"/>
    <p:sldId id="944" r:id="rId742"/>
    <p:sldId id="1012" r:id="rId743"/>
    <p:sldId id="761" r:id="rId744"/>
    <p:sldId id="762" r:id="rId745"/>
    <p:sldId id="902" r:id="rId746"/>
    <p:sldId id="1002" r:id="rId747"/>
    <p:sldId id="955" r:id="rId748"/>
    <p:sldId id="990" r:id="rId749"/>
    <p:sldId id="946" r:id="rId750"/>
    <p:sldId id="967" r:id="rId751"/>
    <p:sldId id="865" r:id="rId752"/>
    <p:sldId id="1001" r:id="rId753"/>
    <p:sldId id="1000" r:id="rId754"/>
    <p:sldId id="866" r:id="rId755"/>
    <p:sldId id="867" r:id="rId756"/>
    <p:sldId id="868" r:id="rId757"/>
    <p:sldId id="869" r:id="rId758"/>
    <p:sldId id="870" r:id="rId759"/>
    <p:sldId id="871" r:id="rId760"/>
    <p:sldId id="872" r:id="rId761"/>
    <p:sldId id="873" r:id="rId762"/>
    <p:sldId id="874" r:id="rId763"/>
    <p:sldId id="875" r:id="rId764"/>
    <p:sldId id="876" r:id="rId765"/>
    <p:sldId id="878" r:id="rId766"/>
    <p:sldId id="880" r:id="rId767"/>
    <p:sldId id="881" r:id="rId768"/>
    <p:sldId id="882" r:id="rId769"/>
    <p:sldId id="883" r:id="rId770"/>
    <p:sldId id="884" r:id="rId771"/>
    <p:sldId id="885" r:id="rId772"/>
    <p:sldId id="886" r:id="rId773"/>
    <p:sldId id="888" r:id="rId774"/>
    <p:sldId id="887" r:id="rId775"/>
    <p:sldId id="889" r:id="rId776"/>
    <p:sldId id="890" r:id="rId777"/>
    <p:sldId id="891" r:id="rId778"/>
    <p:sldId id="892" r:id="rId779"/>
    <p:sldId id="893" r:id="rId780"/>
    <p:sldId id="894" r:id="rId781"/>
    <p:sldId id="895" r:id="rId782"/>
    <p:sldId id="896" r:id="rId783"/>
    <p:sldId id="897" r:id="rId784"/>
    <p:sldId id="898" r:id="rId785"/>
    <p:sldId id="899" r:id="rId78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437CC070-6C10-49AA-9FE3-6386AB5FA395}">
          <p14:sldIdLst/>
        </p14:section>
        <p14:section name="Default Section" id="{446D0059-68CE-4DD9-8B89-A6AACE7AE25E}">
          <p14:sldIdLst>
            <p14:sldId id="256"/>
            <p14:sldId id="114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3"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01" d="100"/>
          <a:sy n="101" d="100"/>
        </p:scale>
        <p:origin x="114" y="6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791" Type="http://schemas.openxmlformats.org/officeDocument/2006/relationships/theme" Target="theme/theme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commentAuthors" Target="commentAuthors.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notesMaster" Target="notesMasters/notesMaster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presProps" Target="presProps.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05/05/2021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05/05/2021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05/05/2021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05/05/2021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05/05/2021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05/05/2021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85.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73.xml"/><Relationship Id="rId84" Type="http://schemas.openxmlformats.org/officeDocument/2006/relationships/slide" Target="slide220.xml"/><Relationship Id="rId89" Type="http://schemas.openxmlformats.org/officeDocument/2006/relationships/slide" Target="slide245.xml"/><Relationship Id="rId112" Type="http://schemas.openxmlformats.org/officeDocument/2006/relationships/slide" Target="slide571.xml"/><Relationship Id="rId16" Type="http://schemas.openxmlformats.org/officeDocument/2006/relationships/image" Target="../media/image15.png"/><Relationship Id="rId107" Type="http://schemas.openxmlformats.org/officeDocument/2006/relationships/slide" Target="slide50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0.xml"/><Relationship Id="rId79" Type="http://schemas.openxmlformats.org/officeDocument/2006/relationships/slide" Target="slide183.xml"/><Relationship Id="rId102" Type="http://schemas.openxmlformats.org/officeDocument/2006/relationships/slide" Target="slide436.xml"/><Relationship Id="rId123" Type="http://schemas.openxmlformats.org/officeDocument/2006/relationships/slide" Target="slide745.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6.xml"/><Relationship Id="rId90" Type="http://schemas.openxmlformats.org/officeDocument/2006/relationships/slide" Target="slide255.xml"/><Relationship Id="rId95" Type="http://schemas.openxmlformats.org/officeDocument/2006/relationships/slide" Target="slide344.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1.xml"/><Relationship Id="rId69" Type="http://schemas.openxmlformats.org/officeDocument/2006/relationships/slide" Target="slide81.xml"/><Relationship Id="rId77" Type="http://schemas.openxmlformats.org/officeDocument/2006/relationships/slide" Target="slide155.xml"/><Relationship Id="rId100" Type="http://schemas.openxmlformats.org/officeDocument/2006/relationships/slide" Target="slide399.xml"/><Relationship Id="rId105" Type="http://schemas.openxmlformats.org/officeDocument/2006/relationships/slide" Target="slide487.xml"/><Relationship Id="rId113" Type="http://schemas.openxmlformats.org/officeDocument/2006/relationships/slide" Target="slide588.xml"/><Relationship Id="rId118" Type="http://schemas.openxmlformats.org/officeDocument/2006/relationships/slide" Target="slide69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5.xml"/><Relationship Id="rId80" Type="http://schemas.openxmlformats.org/officeDocument/2006/relationships/slide" Target="slide193.xml"/><Relationship Id="rId85" Type="http://schemas.openxmlformats.org/officeDocument/2006/relationships/slide" Target="slide234.xml"/><Relationship Id="rId93" Type="http://schemas.openxmlformats.org/officeDocument/2006/relationships/slide" Target="slide303.xml"/><Relationship Id="rId98" Type="http://schemas.openxmlformats.org/officeDocument/2006/relationships/slide" Target="slide381.xml"/><Relationship Id="rId121" Type="http://schemas.openxmlformats.org/officeDocument/2006/relationships/slide" Target="slide72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46.xml"/><Relationship Id="rId103" Type="http://schemas.openxmlformats.org/officeDocument/2006/relationships/slide" Target="slide449.xml"/><Relationship Id="rId108" Type="http://schemas.openxmlformats.org/officeDocument/2006/relationships/slide" Target="slide513.xml"/><Relationship Id="rId116" Type="http://schemas.openxmlformats.org/officeDocument/2006/relationships/slide" Target="slide675.xml"/><Relationship Id="rId124" Type="http://schemas.openxmlformats.org/officeDocument/2006/relationships/slide" Target="slide747.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3.xml"/><Relationship Id="rId75" Type="http://schemas.openxmlformats.org/officeDocument/2006/relationships/slide" Target="slide133.xml"/><Relationship Id="rId83" Type="http://schemas.openxmlformats.org/officeDocument/2006/relationships/slide" Target="slide218.xml"/><Relationship Id="rId88" Type="http://schemas.openxmlformats.org/officeDocument/2006/relationships/slide" Target="slide243.xml"/><Relationship Id="rId91" Type="http://schemas.openxmlformats.org/officeDocument/2006/relationships/slide" Target="slide281.xml"/><Relationship Id="rId96" Type="http://schemas.openxmlformats.org/officeDocument/2006/relationships/slide" Target="slide360.xml"/><Relationship Id="rId111" Type="http://schemas.openxmlformats.org/officeDocument/2006/relationships/slide" Target="slide54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5.xml"/><Relationship Id="rId114" Type="http://schemas.openxmlformats.org/officeDocument/2006/relationships/slide" Target="slide599.xml"/><Relationship Id="rId119" Type="http://schemas.openxmlformats.org/officeDocument/2006/relationships/slide" Target="slide69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3.xml"/><Relationship Id="rId73" Type="http://schemas.openxmlformats.org/officeDocument/2006/relationships/slide" Target="slide108.xml"/><Relationship Id="rId78" Type="http://schemas.openxmlformats.org/officeDocument/2006/relationships/slide" Target="slide162.xml"/><Relationship Id="rId81" Type="http://schemas.openxmlformats.org/officeDocument/2006/relationships/slide" Target="slide197.xml"/><Relationship Id="rId86" Type="http://schemas.openxmlformats.org/officeDocument/2006/relationships/slide" Target="slide239.xml"/><Relationship Id="rId94" Type="http://schemas.openxmlformats.org/officeDocument/2006/relationships/slide" Target="slide327.xml"/><Relationship Id="rId99" Type="http://schemas.openxmlformats.org/officeDocument/2006/relationships/slide" Target="slide393.xml"/><Relationship Id="rId101" Type="http://schemas.openxmlformats.org/officeDocument/2006/relationships/slide" Target="slide420.xml"/><Relationship Id="rId122" Type="http://schemas.openxmlformats.org/officeDocument/2006/relationships/slide" Target="slide736.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1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9.xml"/><Relationship Id="rId97" Type="http://schemas.openxmlformats.org/officeDocument/2006/relationships/slide" Target="slide367.xml"/><Relationship Id="rId104" Type="http://schemas.openxmlformats.org/officeDocument/2006/relationships/slide" Target="slide462.xml"/><Relationship Id="rId120" Type="http://schemas.openxmlformats.org/officeDocument/2006/relationships/slide" Target="slide707.xml"/><Relationship Id="rId125" Type="http://schemas.openxmlformats.org/officeDocument/2006/relationships/slide" Target="slide750.xml"/><Relationship Id="rId7" Type="http://schemas.openxmlformats.org/officeDocument/2006/relationships/image" Target="../media/image6.png"/><Relationship Id="rId71" Type="http://schemas.openxmlformats.org/officeDocument/2006/relationships/slide" Target="slide88.xml"/><Relationship Id="rId92" Type="http://schemas.openxmlformats.org/officeDocument/2006/relationships/slide" Target="slide28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xml"/><Relationship Id="rId87" Type="http://schemas.openxmlformats.org/officeDocument/2006/relationships/slide" Target="slide241.xml"/><Relationship Id="rId110" Type="http://schemas.openxmlformats.org/officeDocument/2006/relationships/slide" Target="slide527.xml"/><Relationship Id="rId115" Type="http://schemas.openxmlformats.org/officeDocument/2006/relationships/slide" Target="slide6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3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6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66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0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0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54E736-27E2-430B-A64C-929CC555D27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3D37A253-FAE8-4D68-BEF2-ED6D9C4C75B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047BB7A9-6D72-441E-A529-EBE1A75B9CC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F6182E5-2960-4BB9-9955-24C0A5A22171}"/>
                  </a:ext>
                </a:extLst>
              </p:cNvPr>
              <p:cNvGraphicFramePr>
                <a:graphicFrameLocks noChangeAspect="1"/>
              </p:cNvGraphicFramePr>
              <p:nvPr>
                <p:extLst>
                  <p:ext uri="{D42A27DB-BD31-4B8C-83A1-F6EECF244321}">
                    <p14:modId xmlns:p14="http://schemas.microsoft.com/office/powerpoint/2010/main" val="2179414319"/>
                  </p:ext>
                </p:extLst>
              </p:nvPr>
            </p:nvGraphicFramePr>
            <p:xfrm>
              <a:off x="838200" y="1825625"/>
              <a:ext cx="10515600" cy="4351338"/>
            </p:xfrm>
            <a:graphic>
              <a:graphicData uri="http://schemas.microsoft.com/office/powerpoint/2016/summaryzoom">
                <psuz:summaryZm>
                  <psuz:summaryZmObj sectionId="{446D0059-68CE-4DD9-8B89-A6AACE7AE25E}">
                    <psuz:zmPr id="{E311A9FC-ADE3-48A1-8776-4D22588F2684}"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CC38A105-88FE-4C91-9D73-B4871260782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27BC5312-A3E5-4735-A9C1-17E5A085BAD4}"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5BF34B07-4671-478F-B1F4-08E69C8A3020}"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8F2AFD5C-8F49-4E47-9178-4A49A9F0CDC1}"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DA5BC969-4B74-4CEA-99BD-6DDBB585AB92}"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DC7FF43A-C081-4DDF-895B-F75E21496A7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65D2A8F9-17CB-4B9E-9454-DA387217DAD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4B945004-0D30-4608-BA1E-4156C8D859F4}"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D0C3BE5A-D447-479B-A6D8-7D63B75A1036}"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70B674C-ADB6-4927-B512-AD48D4F62DEF}"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E8628A2E-9C9E-40D2-A836-06486765409B}"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9E59787A-23C2-4AB4-984F-6A01363B0108}"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DA8E3CFA-CBD5-4EF5-877E-8B807EF7CF4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B7C176F9-DAA1-4E89-AF13-F959BDC4D708}"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117CA85B-425C-45C7-9DF5-63AB2EA9129E}"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962EB448-974E-499D-A1A6-7FF0B0834590}"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8D8F5ECB-3AB4-4E3F-A5B2-79FD16DA3724}"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D058135E-1473-45D6-A019-0A847EBE9BC5}"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E28BC782-078B-4541-99A3-4B9E503DF0FF}"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1833207C-1D8C-4333-A68C-285D0BDB626E}"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783DDADA-7945-44FF-8689-716453C1BF56}"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C7E8FA4F-9D4E-4A9B-8577-A86A9C04EA71}"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17A3660A-513D-42B5-9143-5E86AD45E27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5E6148A2-15BB-4CB9-9DE0-B3F6F13C7661}"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4EC812B4-B335-4013-AB28-08E948CDC5D6}"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AADDA619-949D-4131-8C95-C9E22EEA5894}"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D0870E37-61A8-4D5A-8134-4667CCF3D78D}"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4243205-2454-49C3-8F59-02B86AC715C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5974CC46-98D2-4DA8-919D-7E7968B39042}"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6B87BEBF-4937-4751-B388-7D1276D8EF50}"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82D3B6EE-AD07-4E1D-A3E6-17DF3F0AF476}"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A062CE22-2206-4A5C-BE2A-836BCAFCFD6A}"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ED7A527E-F3B0-41CE-81F7-754B1E6E7B10}"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7650C560-B7EF-465F-9939-7E920047D71C}"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1A8785F-7126-42C1-ABC5-4ADDCCAC6CC0}"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561D410-B297-4C29-AC26-FDE78E93F62F}"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D02A50F4-30B3-4B1F-865C-8017BBAA594D}"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0437975D-11F5-4DE3-8F4D-35843E3AF378}"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6C611488-FF31-45A1-A462-216524D432E5}"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0530841C-2074-4E5B-A197-C4833DAD368E}"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729F72DF-30D8-4F3C-9554-67FCD989EE8F}"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62A9AAE-B3DD-4DF3-A814-98B3847B19DD}"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1B4CA47-2F8A-4BC0-AD99-B98FC974961D}"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E731E860-C04F-4101-B40D-AC598C6D9E06}"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3C151697-53D9-428A-AA21-A334171062EC}"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9EE05A7E-D76B-4053-A730-F91761668DB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ECF456F0-2CDC-4765-8BE9-3495BDECEBE5}"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2547C0DB-1A5A-4BA0-A2FF-5C38705B88CF}"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8AF520B3-370A-49DB-800E-67C91C473A1A}"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791FF739-DA33-4D31-8C67-5AB873DC85C1}"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30B324B0-EDA8-4A80-9D33-B1AF7736CFD1}">
                    <psuz:zmPr id="{C951E4E8-3D25-43E9-870E-76806C4E1413}"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1A20D69C-C872-49D7-9F5F-544FD15521A3}">
                    <psuz:zmPr id="{233CFFC8-5989-400A-A908-BB3ADBAC1C14}"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7266D343-E214-4BAF-9849-B626BFD4AA1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005E06BD-3C8F-46C6-88ED-52AD584FC5E7}"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5557729D-9C0D-45C9-B2F8-4405BA4F27DC}">
                    <psuz:zmPr id="{C1031FE0-EEF1-4B1F-8450-62C0311944C1}"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11360521-C62E-47EC-971B-1A3DD6F001B5}">
                    <psuz:zmPr id="{63612325-4C50-4CDD-B275-61E0DC023002}"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419F7237-5ADB-4842-AB50-3D5B2858DB06}">
                    <psuz:zmPr id="{0161B224-2ECC-48C6-B224-847242B4BF7D}"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F9747033-9BE9-4F4B-9D42-A91B5AD9CB47}">
                    <psuz:zmPr id="{0EBE6515-F786-47C0-9A84-0017C4881EF5}"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696D1BAE-6885-4DE1-AA34-AE5AFBEB0731}">
                    <psuz:zmPr id="{583193B7-687E-44D3-9E70-2F1433CF181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73D3E291-C2C0-4C7D-AB59-AAB1C7AC6576}">
                    <psuz:zmPr id="{6CBC425A-698F-4971-9DAD-8AA2D93D56C4}"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summaryZmObj sectionId="{D4A290BD-4AFA-47C6-B275-18ABF2A890CD}">
                    <psuz:zmPr id="{35EA4480-B36E-4179-B65C-9A7727EA3F4C}" transitionDur="1000">
                      <p166:blipFill xmlns:p166="http://schemas.microsoft.com/office/powerpoint/2016/6/main">
                        <a:blip r:embed="rId63"/>
                        <a:stretch>
                          <a:fillRect/>
                        </a:stretch>
                      </p166:blipFill>
                      <p166:spPr xmlns:p166="http://schemas.microsoft.com/office/powerpoint/2016/6/main">
                        <a:xfrm>
                          <a:off x="7856166"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F6182E5-2960-4BB9-9955-24C0A5A2217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pic>
              <p:nvPicPr>
                <p:cNvPr id="69" name="Image 69">
                  <a:hlinkClick r:id="rId12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694366"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773186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105841</TotalTime>
  <Words>118231</Words>
  <Application>Microsoft Office PowerPoint</Application>
  <PresentationFormat>Grand écran</PresentationFormat>
  <Paragraphs>13853</Paragraphs>
  <Slides>785</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785</vt:i4>
      </vt:variant>
    </vt:vector>
  </HeadingPairs>
  <TitlesOfParts>
    <vt:vector size="794"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449</cp:revision>
  <dcterms:created xsi:type="dcterms:W3CDTF">2020-09-16T12:19:47Z</dcterms:created>
  <dcterms:modified xsi:type="dcterms:W3CDTF">2021-05-05T11:03:45Z</dcterms:modified>
</cp:coreProperties>
</file>